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89CD13-B121-46B8-A418-692B448BB87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892DA4-1889-4FF2-8702-7EA6F4FB8AB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94A5F9-66EA-4B84-9AE3-121F31F1E20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4952349-278B-4390-8B09-AF9165BB913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750C04-7934-4261-A558-25A6D9C50B6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AC5C2D-E73A-458A-B0E8-9A75C8CA803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F95FEC-AD7B-4B58-8472-C984D4D1249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6CEDB2-7894-4AB5-85C0-E81CE50AE8F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1616771-1F85-4B39-999B-3D7DD99AACF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2C1A34-01D1-4876-88F9-1C15C9D94FA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8F36B0-04EB-4386-92B1-CABC3E54738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64868F-D708-4F7F-8029-3E4332BC4AA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AE19E3F-85C2-4492-80B3-D7F0977F624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18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16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1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19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2024-09-02T16:39:22Z</dcterms:modified>
  <cp:revision>21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